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0476" autoAdjust="0"/>
  </p:normalViewPr>
  <p:slideViewPr>
    <p:cSldViewPr snapToGrid="0">
      <p:cViewPr varScale="1">
        <p:scale>
          <a:sx n="64" d="100"/>
          <a:sy n="64" d="100"/>
        </p:scale>
        <p:origin x="11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D5162-8771-40F1-BF3F-C185D67F730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CC85D-EDB1-4661-B63A-0F97FE918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C85D-EDB1-4661-B63A-0F97FE918F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C85D-EDB1-4661-B63A-0F97FE918F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70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C85D-EDB1-4661-B63A-0F97FE918F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05174" y="2220913"/>
            <a:ext cx="7715251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98756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97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6110" y="1709738"/>
            <a:ext cx="8181340" cy="2852737"/>
          </a:xfrm>
        </p:spPr>
        <p:txBody>
          <a:bodyPr anchor="b">
            <a:normAutofit/>
          </a:bodyPr>
          <a:lstStyle>
            <a:lvl1pPr>
              <a:defRPr sz="48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6110" y="4589463"/>
            <a:ext cx="818134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382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8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16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9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9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5174" y="2220913"/>
            <a:ext cx="7715251" cy="39400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Becoming a Career Services Director: Plannin</a:t>
            </a:r>
            <a:r>
              <a:rPr lang="en-US" dirty="0" smtClean="0"/>
              <a:t>g or Chaos?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Pat Donahue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189" y="930249"/>
            <a:ext cx="8181340" cy="778629"/>
          </a:xfrm>
        </p:spPr>
        <p:txBody>
          <a:bodyPr/>
          <a:lstStyle/>
          <a:p>
            <a:r>
              <a:rPr lang="en-US" dirty="0" smtClean="0"/>
              <a:t>Contact Me: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6110" y="2188563"/>
            <a:ext cx="8181340" cy="3901087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Pat Donahue</a:t>
            </a:r>
            <a:endParaRPr lang="en-US" dirty="0"/>
          </a:p>
          <a:p>
            <a:r>
              <a:rPr lang="en-US" dirty="0" smtClean="0"/>
              <a:t>Assistant Vice Provost for Undergraduate Education</a:t>
            </a:r>
          </a:p>
          <a:p>
            <a:r>
              <a:rPr lang="en-US" dirty="0" smtClean="0"/>
              <a:t>Executive Director, Career Development Center</a:t>
            </a:r>
          </a:p>
          <a:p>
            <a:r>
              <a:rPr lang="en-US" dirty="0" smtClean="0"/>
              <a:t>Indiana University, Bloomington</a:t>
            </a:r>
          </a:p>
          <a:p>
            <a:endParaRPr lang="en-US" dirty="0"/>
          </a:p>
          <a:p>
            <a:r>
              <a:rPr lang="en-US" dirty="0" smtClean="0"/>
              <a:t>donahued@indiana.edu</a:t>
            </a:r>
          </a:p>
          <a:p>
            <a:r>
              <a:rPr lang="en-US" dirty="0" smtClean="0"/>
              <a:t>(812) 855-3207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95% planning, 5% luck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5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you want to be a Career Services Director?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2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Do you love career services?</a:t>
            </a:r>
          </a:p>
          <a:p>
            <a:pPr lvl="0"/>
            <a:r>
              <a:rPr lang="en-US" dirty="0"/>
              <a:t>Do you enjoy career advising and helping motivate students to achieve their career goals?</a:t>
            </a:r>
          </a:p>
          <a:p>
            <a:pPr lvl="0"/>
            <a:r>
              <a:rPr lang="en-US" dirty="0"/>
              <a:t>Do you enjoy “sales” and building relationships with employers, faculty, and staff?</a:t>
            </a:r>
          </a:p>
          <a:p>
            <a:pPr lvl="0"/>
            <a:r>
              <a:rPr lang="en-US" dirty="0"/>
              <a:t>Do you enjoy reading and gaining knowledge about different industries?</a:t>
            </a:r>
          </a:p>
          <a:p>
            <a:pPr lvl="0"/>
            <a:r>
              <a:rPr lang="en-US" dirty="0"/>
              <a:t>Do you enjoy event planning?</a:t>
            </a:r>
          </a:p>
          <a:p>
            <a:pPr lvl="0"/>
            <a:r>
              <a:rPr lang="en-US" dirty="0"/>
              <a:t>Do you enjoy assessment?</a:t>
            </a:r>
          </a:p>
          <a:p>
            <a:pPr lvl="0"/>
            <a:r>
              <a:rPr lang="en-US" dirty="0"/>
              <a:t>Do you enjoy presenting to groups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3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and Personality Traits of </a:t>
            </a:r>
            <a:br>
              <a:rPr lang="en-US" dirty="0" smtClean="0"/>
            </a:br>
            <a:r>
              <a:rPr lang="en-US" dirty="0" smtClean="0"/>
              <a:t>Career Services Directors: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061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Leadership and management of </a:t>
            </a:r>
            <a:r>
              <a:rPr lang="en-US" dirty="0" smtClean="0"/>
              <a:t>others</a:t>
            </a:r>
          </a:p>
          <a:p>
            <a:pPr lvl="0"/>
            <a:r>
              <a:rPr lang="en-US" dirty="0" smtClean="0"/>
              <a:t>Decision making </a:t>
            </a:r>
            <a:endParaRPr lang="en-US" dirty="0"/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Like </a:t>
            </a:r>
            <a:r>
              <a:rPr lang="en-US" dirty="0"/>
              <a:t>a </a:t>
            </a:r>
            <a:r>
              <a:rPr lang="en-US" dirty="0" smtClean="0"/>
              <a:t>challenge</a:t>
            </a:r>
          </a:p>
          <a:p>
            <a:r>
              <a:rPr lang="en-US" dirty="0" smtClean="0"/>
              <a:t>Diplomacy </a:t>
            </a:r>
            <a:r>
              <a:rPr lang="en-US" dirty="0"/>
              <a:t>and </a:t>
            </a:r>
            <a:r>
              <a:rPr lang="en-US" dirty="0" smtClean="0"/>
              <a:t>Politics</a:t>
            </a:r>
          </a:p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 rot="563565">
            <a:off x="5656999" y="2181323"/>
            <a:ext cx="6295869" cy="3447737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“Now </a:t>
            </a:r>
            <a:r>
              <a:rPr lang="en-US" sz="3600" dirty="0">
                <a:solidFill>
                  <a:schemeClr val="tx1"/>
                </a:solidFill>
              </a:rPr>
              <a:t>that I am a director, I can no longer say: go ask Pat</a:t>
            </a:r>
            <a:r>
              <a:rPr lang="en-US" sz="3600" dirty="0" smtClean="0">
                <a:solidFill>
                  <a:schemeClr val="tx1"/>
                </a:solidFill>
              </a:rPr>
              <a:t>.”</a:t>
            </a: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-Joe </a:t>
            </a:r>
            <a:r>
              <a:rPr lang="en-US" sz="3600" dirty="0">
                <a:solidFill>
                  <a:schemeClr val="tx1"/>
                </a:solidFill>
              </a:rPr>
              <a:t>L</a:t>
            </a:r>
            <a:r>
              <a:rPr lang="en-US" sz="3600" dirty="0" smtClean="0">
                <a:solidFill>
                  <a:schemeClr val="tx1"/>
                </a:solidFill>
              </a:rPr>
              <a:t>ovejoy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6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the Next Step: Preparing for the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50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Skill Development</a:t>
            </a:r>
            <a:endParaRPr lang="en-US" dirty="0"/>
          </a:p>
          <a:p>
            <a:r>
              <a:rPr lang="en-US" dirty="0" smtClean="0"/>
              <a:t>Personal and Professional Support</a:t>
            </a:r>
          </a:p>
          <a:p>
            <a:pPr lvl="1"/>
            <a:r>
              <a:rPr lang="en-US" dirty="0" smtClean="0"/>
              <a:t>Does your supervisor support this goal? </a:t>
            </a:r>
          </a:p>
          <a:p>
            <a:r>
              <a:rPr lang="en-US" dirty="0" smtClean="0"/>
              <a:t>Geographic and Institutional Considerations</a:t>
            </a:r>
          </a:p>
          <a:p>
            <a:pPr lvl="1"/>
            <a:r>
              <a:rPr lang="en-US" dirty="0" smtClean="0"/>
              <a:t>Are you willing to try a new place or institutional type?</a:t>
            </a:r>
          </a:p>
          <a:p>
            <a:r>
              <a:rPr lang="en-US" dirty="0" smtClean="0"/>
              <a:t>Leverage your Network</a:t>
            </a:r>
            <a:endParaRPr lang="en-US" dirty="0"/>
          </a:p>
          <a:p>
            <a:r>
              <a:rPr lang="en-US" dirty="0" smtClean="0"/>
              <a:t>Get involved in Professional Associations</a:t>
            </a:r>
          </a:p>
          <a:p>
            <a:r>
              <a:rPr lang="en-US" dirty="0" smtClean="0"/>
              <a:t>What are your unique skills?</a:t>
            </a:r>
          </a:p>
          <a:p>
            <a:r>
              <a:rPr lang="en-US" dirty="0" smtClean="0"/>
              <a:t>Your current position/role</a:t>
            </a:r>
          </a:p>
          <a:p>
            <a:r>
              <a:rPr lang="en-US" dirty="0" smtClean="0"/>
              <a:t>Mid-year vs. End-of-year opportunities</a:t>
            </a:r>
          </a:p>
          <a:p>
            <a:r>
              <a:rPr lang="en-US" dirty="0" smtClean="0"/>
              <a:t>Look for opportunities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53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Director Selection Process: </a:t>
            </a:r>
            <a:br>
              <a:rPr lang="en-US" dirty="0" smtClean="0"/>
            </a:br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w/ Dean and peer Directors</a:t>
            </a:r>
          </a:p>
          <a:p>
            <a:r>
              <a:rPr lang="en-US" dirty="0" smtClean="0"/>
              <a:t>Presentation to future staff and campus community</a:t>
            </a:r>
          </a:p>
          <a:p>
            <a:pPr lvl="1"/>
            <a:r>
              <a:rPr lang="en-US" dirty="0" smtClean="0"/>
              <a:t>Often related to strategic planning</a:t>
            </a:r>
          </a:p>
          <a:p>
            <a:r>
              <a:rPr lang="en-US" dirty="0" smtClean="0"/>
              <a:t>Meet w/ Deans of Schools and Development Officer</a:t>
            </a:r>
          </a:p>
          <a:p>
            <a:r>
              <a:rPr lang="en-US" dirty="0" smtClean="0"/>
              <a:t>Meet w/ VP of area which you would report to</a:t>
            </a:r>
          </a:p>
          <a:p>
            <a:r>
              <a:rPr lang="en-US" dirty="0" smtClean="0"/>
              <a:t>Time with students</a:t>
            </a:r>
          </a:p>
          <a:p>
            <a:r>
              <a:rPr lang="en-US" dirty="0" smtClean="0"/>
              <a:t>Time w/ your future staff </a:t>
            </a:r>
          </a:p>
          <a:p>
            <a:pPr lvl="1"/>
            <a:r>
              <a:rPr lang="en-US" dirty="0" smtClean="0"/>
              <a:t>Typically short! </a:t>
            </a:r>
          </a:p>
          <a:p>
            <a:r>
              <a:rPr lang="en-US" dirty="0" smtClean="0"/>
              <a:t>Campus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4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102" y="1709738"/>
            <a:ext cx="8454348" cy="2852737"/>
          </a:xfrm>
        </p:spPr>
        <p:txBody>
          <a:bodyPr/>
          <a:lstStyle/>
          <a:p>
            <a:r>
              <a:rPr lang="en-US" dirty="0" smtClean="0"/>
              <a:t>Negotiating at the Director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1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2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7D110C"/>
      </a:dk1>
      <a:lt1>
        <a:srgbClr val="AEA79F"/>
      </a:lt1>
      <a:dk2>
        <a:srgbClr val="DC1E34"/>
      </a:dk2>
      <a:lt2>
        <a:srgbClr val="AEA79F"/>
      </a:lt2>
      <a:accent1>
        <a:srgbClr val="7D110C"/>
      </a:accent1>
      <a:accent2>
        <a:srgbClr val="DC1E34"/>
      </a:accent2>
      <a:accent3>
        <a:srgbClr val="44697D"/>
      </a:accent3>
      <a:accent4>
        <a:srgbClr val="DC1E34"/>
      </a:accent4>
      <a:accent5>
        <a:srgbClr val="4B306A"/>
      </a:accent5>
      <a:accent6>
        <a:srgbClr val="9ADCC6"/>
      </a:accent6>
      <a:hlink>
        <a:srgbClr val="82786F"/>
      </a:hlink>
      <a:folHlink>
        <a:srgbClr val="E1D8B7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_CDCBranded.potx" id="{C381E5BF-504C-4BA1-B794-2CA5896E5003}" vid="{77733F2B-BD60-436C-BCE2-C591E17F97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2016_CDCBrandedTemplate</Template>
  <TotalTime>76</TotalTime>
  <Words>303</Words>
  <Application>Microsoft Office PowerPoint</Application>
  <PresentationFormat>Widescreen</PresentationFormat>
  <Paragraphs>62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My Story</vt:lpstr>
      <vt:lpstr>So, you want to be a Career Services Director?</vt:lpstr>
      <vt:lpstr>Questions to Consider:</vt:lpstr>
      <vt:lpstr>Skills and Personality Traits of  Career Services Directors:</vt:lpstr>
      <vt:lpstr>Taking the Next Step: Preparing for the Role</vt:lpstr>
      <vt:lpstr>The Director Selection Process:  What to Expect</vt:lpstr>
      <vt:lpstr>Negotiating at the Director Level</vt:lpstr>
      <vt:lpstr>Questions?</vt:lpstr>
      <vt:lpstr>Contact Me: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Hill, Courtney</dc:creator>
  <cp:lastModifiedBy>Hill, Courtney</cp:lastModifiedBy>
  <cp:revision>7</cp:revision>
  <dcterms:created xsi:type="dcterms:W3CDTF">2017-04-25T15:00:39Z</dcterms:created>
  <dcterms:modified xsi:type="dcterms:W3CDTF">2017-05-01T12:53:28Z</dcterms:modified>
</cp:coreProperties>
</file>